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4C690-B90B-4C2B-B6DC-1E59B6F474F1}" type="datetimeFigureOut">
              <a:rPr lang="en-GB" smtClean="0"/>
              <a:t>03/03/2019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0A45D-AD20-4658-9F81-FF5AD5A48F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05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0A45D-AD20-4658-9F81-FF5AD5A48F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9381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720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0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20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720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11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59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83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14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445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69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27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67118-4A50-5342-BCA9-EAE705F47F09}" type="datetimeFigureOut">
              <a:rPr lang="en-US" smtClean="0"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58AF0-94E6-984E-8B31-090D846BD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92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RESPECT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in British Archaeology</a:t>
            </a:r>
          </a:p>
        </p:txBody>
      </p:sp>
      <p:pic>
        <p:nvPicPr>
          <p:cNvPr id="15362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3" r="5383"/>
          <a:stretch>
            <a:fillRect/>
          </a:stretch>
        </p:blipFill>
        <p:spPr>
          <a:xfrm>
            <a:off x="457200" y="1307813"/>
            <a:ext cx="4039388" cy="452596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0" y="1600201"/>
            <a:ext cx="3886200" cy="452596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Nationwide commitment, in ALL archaeological work</a:t>
            </a:r>
            <a:b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</a:b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Archaeologists against sexual harassment, bullying, discrimination</a:t>
            </a:r>
            <a:b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</a:br>
            <a:b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Stand up against it, whenever and wherever you see or hear it</a:t>
            </a:r>
            <a:endParaRPr lang="en-US" sz="3200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6E03E3-38FB-44B6-9787-82A2A05E3A09}"/>
              </a:ext>
            </a:extLst>
          </p:cNvPr>
          <p:cNvSpPr txBox="1"/>
          <p:nvPr/>
        </p:nvSpPr>
        <p:spPr>
          <a:xfrm>
            <a:off x="3451860" y="6126163"/>
            <a:ext cx="6686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www.bajrfed.co.uk/bajrpress/respect</a:t>
            </a:r>
            <a:endParaRPr lang="en-GB" sz="2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5866CB-CF23-44D6-BFF9-1F314A2C54A6}"/>
              </a:ext>
            </a:extLst>
          </p:cNvPr>
          <p:cNvSpPr txBox="1"/>
          <p:nvPr/>
        </p:nvSpPr>
        <p:spPr>
          <a:xfrm>
            <a:off x="3451860" y="5833775"/>
            <a:ext cx="3057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For info, downloads and more:</a:t>
            </a:r>
          </a:p>
        </p:txBody>
      </p:sp>
    </p:spTree>
    <p:extLst>
      <p:ext uri="{BB962C8B-B14F-4D97-AF65-F5344CB8AC3E}">
        <p14:creationId xmlns:p14="http://schemas.microsoft.com/office/powerpoint/2010/main" val="2799058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1247</TotalTime>
  <Words>30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Times New Roman</vt:lpstr>
      <vt:lpstr>Office Theme</vt:lpstr>
      <vt:lpstr>RESPECT in British Archaeology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RESPECT in British Archaeology</dc:title>
  <dc:creator>David</dc:creator>
  <cp:lastModifiedBy>David Connolly</cp:lastModifiedBy>
  <cp:revision>4</cp:revision>
  <dcterms:created xsi:type="dcterms:W3CDTF">2019-03-03T18:40:07Z</dcterms:created>
  <dcterms:modified xsi:type="dcterms:W3CDTF">2019-03-04T15:25:56Z</dcterms:modified>
</cp:coreProperties>
</file>